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7269" autoAdjust="0"/>
    <p:restoredTop sz="94660"/>
  </p:normalViewPr>
  <p:slideViewPr>
    <p:cSldViewPr>
      <p:cViewPr varScale="1">
        <p:scale>
          <a:sx n="61" d="100"/>
          <a:sy n="61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6938A-CC1C-46E6-848D-B3834D550F03}" type="datetimeFigureOut">
              <a:rPr lang="en-US" smtClean="0"/>
              <a:t>1/9/2011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[adc9+(Custom)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643063"/>
            <a:ext cx="5543550" cy="357187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[adc175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347787"/>
            <a:ext cx="6457950" cy="41624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[adc45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347787"/>
            <a:ext cx="6457950" cy="41624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[adc129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347787"/>
            <a:ext cx="6457950" cy="41624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[adc38+(Custom)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643063"/>
            <a:ext cx="5543550" cy="35718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[adc12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3025" y="1347787"/>
            <a:ext cx="6457950" cy="416242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[adc13+(Custom)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643063"/>
            <a:ext cx="5543550" cy="35718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[adc18+(Custom).jpg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25" y="1643063"/>
            <a:ext cx="5543550" cy="35718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6488668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From </a:t>
            </a:r>
            <a:r>
              <a:rPr lang="en-US" i="1" dirty="0" smtClean="0">
                <a:solidFill>
                  <a:schemeClr val="bg1"/>
                </a:solidFill>
              </a:rPr>
              <a:t>“The roof of the world is the place to be…”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104</Words>
  <Application>Microsoft Office PowerPoint</Application>
  <PresentationFormat>On-screen Show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Mary's 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Mary</cp:lastModifiedBy>
  <cp:revision>7</cp:revision>
  <dcterms:created xsi:type="dcterms:W3CDTF">2011-01-09T06:06:38Z</dcterms:created>
  <dcterms:modified xsi:type="dcterms:W3CDTF">2011-01-09T07:00:33Z</dcterms:modified>
</cp:coreProperties>
</file>